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0DF8-E77A-4EE3-99F0-7B8AD99FC551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088CE-C4D9-413D-8AC5-66F4D29B9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46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A1CC-C4F7-436E-984E-CFCFB3FEA728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05D55-853B-4134-81AF-AAC245D8BF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54D0-CA5B-4F17-84BF-C66391AC1EA8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D17BB-7A79-4C60-8C14-3B4EB6FE8A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75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5E9F-C402-48BB-A679-DEDDFDC8083C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22174-B8D5-4F2D-AFA8-9A9F6022EF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57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C8CF-68DF-4B81-9AC6-3AD8385BB2DF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FBE3E-6829-434F-86BC-81FD4D1E96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2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9720A-DDC3-4010-9432-4062BBB54196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DE6D-6196-4C7E-BA36-7D38CD3871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3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4287-F4DC-4DF2-831D-FC296C32F5C2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1CC5C-1781-4334-A3BC-8F3D62E10F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69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6288-D826-44E7-9BFF-82F2E4ADC624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F7E40-9883-4E22-BB44-015B14CAF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76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4460-311D-468A-AB50-8B0ED8224440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B8C71-F68D-4D7A-81A3-58AAB3590C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11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F96B-ECC4-4D83-A818-444751C9ACAD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8E470-254F-4D85-B06B-945DCFBB85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25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12FD-6616-4269-8EFF-9EE9B43F45D4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55CFA-7FAB-4290-9BE5-D746FB11AA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7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935C28-BC8D-40CD-9913-40B92E99ADE7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D257F6-0B52-4C59-9541-128D0D1CAA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72" r:id="rId3"/>
    <p:sldLayoutId id="2147483673" r:id="rId4"/>
    <p:sldLayoutId id="214748367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detskiy-sad/materialy-dlya-roditeley/2019/06/15/ispolzovanie-metodov-art-terapii-v-razvitii-detey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6910536" cy="1946647"/>
          </a:xfrm>
        </p:spPr>
        <p:txBody>
          <a:bodyPr/>
          <a:lstStyle/>
          <a:p>
            <a:r>
              <a:rPr lang="ru-RU" alt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методов арт-терапии в развитии детей младшего возраста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pPr algn="l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песочной </a:t>
            </a:r>
            <a:b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терапии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417638"/>
            <a:ext cx="3884240" cy="496369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Занятия с песком помогают определить особенности личности ребенка, понять себя и свое Я, способствуют развитию мышления, фантазии, мелкой моторики пальцев.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ересыпание песка из одной руки в другую, пропускание песка сквозь пальцы, по стаканчикам, по формочкам;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отпечатков;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 «Вдруг полил дождик», «Посади цветок», «Следы зверей», «Печем пирожки», «Найди игрушку», «Строим гору»;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исование на песке и т.д.</a:t>
            </a:r>
          </a:p>
          <a:p>
            <a:pPr marL="0" indent="0">
              <a:buNone/>
            </a:pPr>
            <a:endParaRPr lang="ru-RU" sz="18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13" y="3595987"/>
            <a:ext cx="3374545" cy="232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30" y="1052736"/>
            <a:ext cx="3886771" cy="247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9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574" y="260648"/>
            <a:ext cx="8229600" cy="864096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игротерапии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5001419"/>
          </a:xfrm>
        </p:spPr>
        <p:txBody>
          <a:bodyPr/>
          <a:lstStyle/>
          <a:p>
            <a:pPr marL="0" indent="0">
              <a:buNone/>
            </a:pPr>
            <a:r>
              <a:rPr lang="ru-RU" sz="16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роли в игре взрослого</a:t>
            </a:r>
            <a:r>
              <a:rPr lang="ru-RU" sz="16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Директивная – направленный процесс, где взрослый является организатором для ребенка, которому предлагаются готовые варианты решения той или иной проблемы, во время игры малыш сам приходит к пониманию себя и собственных конфликтов.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директивная – ненаправленная игровая терапия проводится во время игровой деятельности дошкольников, куда взрослый старается не вмешиваться, создавая вокруг малышей уютную, теплую атмосферу надежности и доверия.</a:t>
            </a:r>
          </a:p>
          <a:p>
            <a:pPr marL="0" indent="0">
              <a:buNone/>
            </a:pPr>
            <a:r>
              <a:rPr lang="ru-RU" sz="1600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материалов для игры: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Структурированные игры – применяются при работе с детьми от 4-х до 12-ти лет, провоцируют открытое выражение агрессии (игрушечное оружие), выражение непосредственного желания (с фигурами людей), развивают коммуникативные навыки (забавы с поездами, машинами, в телефон)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Неструктурированные игры – подвижные занятия и спортивные упражнения, работа с пластилином, водой, глиной, песком, которые способствуют косвенному выражению ребенком своих чувств и появлению ощущения победы.</a:t>
            </a:r>
          </a:p>
          <a:p>
            <a:pPr marL="0" indent="0">
              <a:buNone/>
            </a:pPr>
            <a:r>
              <a:rPr lang="ru-RU" sz="1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организации процесса</a:t>
            </a:r>
            <a:r>
              <a:rPr lang="ru-RU" sz="1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6984776" cy="464137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арт-терапия имеет универсальный характер и оказывает эффективное действие на людей любого возраста. Педагоги могут реализовывать различные функции: воспитательные, развивающие и образовательные. Она помогает избавляться от негативных эмоций, повышает собственную самооценку, развивает творческие способности, позволяет устанавливать отношения между людьми, познавать себя и окружающий мир. Для раннего возраста она интересна тем, что способствует повышению адаптационных способностей ребенка, стабилизации эмоциональной    сферы, снижению тревожности, неуверенности в себе.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1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27687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83671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источник: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nsportal.ru/detskiy-sad/materialy-dlya-roditeley/2019/06/15/ispolzovanie-metodov-art-terapii-v-razvitii-detey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743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altLang="ru-RU" sz="36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успешной адаптации детей в детском саду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9" y="1556792"/>
            <a:ext cx="74168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ознавательная деятельность (дети познают окружающие его предметы и явления);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ечевая активность (пополняется словарный запас);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енсорная сфера (цвет, форма, величина);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бщая и мелкая моторика;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веренность в себе;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армонизация эмоционального состояния детей и снятие напряжения;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лучшение контакта со взрослыми;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коммуникации.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 включает в себя: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69595"/>
            <a:ext cx="28083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 - терапию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сказкотерапию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куклотерапию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игротерапию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цветотерапию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елесная терапия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есочная терапия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4744"/>
            <a:ext cx="2729340" cy="1818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303">
            <a:off x="3487856" y="1281736"/>
            <a:ext cx="2323428" cy="154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6" y="4043622"/>
            <a:ext cx="1906639" cy="142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665">
            <a:off x="6228935" y="4666773"/>
            <a:ext cx="2373719" cy="158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303">
            <a:off x="6277194" y="2910503"/>
            <a:ext cx="2382079" cy="178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641">
            <a:off x="3812596" y="2732177"/>
            <a:ext cx="2355575" cy="147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434">
            <a:off x="3315637" y="5337335"/>
            <a:ext cx="2841077" cy="96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4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ИЗО-терапии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417638"/>
            <a:ext cx="4968552" cy="470852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Марание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Отпечатки различными предметами на бумаге. (Игры «Дружные цвета», «Солнечный день», «Следы невиданных зверей», «Путешествия кубика»)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Каракули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«Помоги ежику найти яблоки»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пальцами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«Рисуем котику усы», «Нарисуй машине колесо». «Нарисуем рыбке чешую».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 помощью сыпучих предметов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(лист намазать клеем и можно сыпать манку, мелкие крупы. Кокосовую стружку и т.д.)</a:t>
            </a:r>
          </a:p>
          <a:p>
            <a:endParaRPr lang="ru-RU" alt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94" y="2060848"/>
            <a:ext cx="3068923" cy="293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600200"/>
            <a:ext cx="381223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сказок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от третьего лица (рассказывает взрослый)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рассказывание сказок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сказок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18" y="1916832"/>
            <a:ext cx="4349284" cy="271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36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куклотерапии</a:t>
            </a:r>
            <a:endParaRPr lang="ru-RU" sz="36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417638"/>
            <a:ext cx="3884240" cy="470852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совместного творчества взрослый может устанавливать контакт с ребенком. Малыш начинает доверять педагогу.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это изготовление куклы.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 «оживление» куклы. В этот момент педагог может расспросить ребенка о его кукле: какая она, как зовут, почему она так выглядит, что она любит, с кем дружит.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– непосредственная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94" y="1417638"/>
            <a:ext cx="3391991" cy="339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6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музыкотерапии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403664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трех фаз: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контакта (спокойное произведение);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нятие напряжения (динамичное, которое проявляет общее настроение детей, например, Вивальди «Времена года», Моцарт «Маленькая ночная серенада»;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асслабление и заряд положительными эмоциями (снимает напряжение, создает атмосферу покоя. Оно обычно спокойное релаксирующее, либо жизнеутверждающее, дающее заряд бодрости).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452">
            <a:off x="4515016" y="1984263"/>
            <a:ext cx="4021871" cy="2957258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4625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2712" cy="1162050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цветотерапии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447712"/>
            <a:ext cx="2853953" cy="46910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слуховое и зрительное внимание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эмоционально –психическое и телесное напряжение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навыки самоконтроля через знакомство с приемами управления чувствами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уровень коммуникативных навыков и эмоциональной отзывчивости детей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00808"/>
            <a:ext cx="4324032" cy="270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0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0648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телесной терапии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позволяют малышу сбрасывать накопленное телесное напряжение в веселой и не агрессивной форме. А так же с их помощью снимается барьер, «дистанция» в отношениях.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Обнимание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«Ласковый ребенок»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лучше разбудит?»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олнечные лучики»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«Покажу, как я люблю»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«Звериное пианино»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1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749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Использование методов арт-терапии в развитии детей младшего возраста </vt:lpstr>
      <vt:lpstr>Цель: Создание условий для успешной адаптации детей в детском саду</vt:lpstr>
      <vt:lpstr>Арт-терапия включает в себя:</vt:lpstr>
      <vt:lpstr>Элементы ИЗО-терапии</vt:lpstr>
      <vt:lpstr>Элементы сказкотерапии</vt:lpstr>
      <vt:lpstr>Элементы куклотерапии</vt:lpstr>
      <vt:lpstr>Элементы музыкотерапии</vt:lpstr>
      <vt:lpstr>Элементы цветотерапии</vt:lpstr>
      <vt:lpstr>Элементы телесной терапии</vt:lpstr>
      <vt:lpstr>Элементы песочной          терапии</vt:lpstr>
      <vt:lpstr>Элементы игротерапии</vt:lpstr>
      <vt:lpstr>Вывод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Пользователь</cp:lastModifiedBy>
  <cp:revision>44</cp:revision>
  <dcterms:created xsi:type="dcterms:W3CDTF">2011-01-05T18:53:09Z</dcterms:created>
  <dcterms:modified xsi:type="dcterms:W3CDTF">2023-02-19T19:19:46Z</dcterms:modified>
</cp:coreProperties>
</file>